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8664D-25B7-F68C-2F6F-798CADB3433E}" v="1" dt="2024-09-28T12:30:05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游婷婷" userId="abd4b459-e84e-42a3-a3eb-bac8d9685694" providerId="ADAL" clId="{2FF53824-5AB8-744E-8F73-B82579DA11BB}"/>
    <pc:docChg chg="modSld">
      <pc:chgData name="游婷婷" userId="abd4b459-e84e-42a3-a3eb-bac8d9685694" providerId="ADAL" clId="{2FF53824-5AB8-744E-8F73-B82579DA11BB}" dt="2024-09-28T12:22:49.243" v="67" actId="20577"/>
      <pc:docMkLst>
        <pc:docMk/>
      </pc:docMkLst>
      <pc:sldChg chg="modNotesTx">
        <pc:chgData name="游婷婷" userId="abd4b459-e84e-42a3-a3eb-bac8d9685694" providerId="ADAL" clId="{2FF53824-5AB8-744E-8F73-B82579DA11BB}" dt="2024-09-28T11:49:11.837" v="54" actId="20577"/>
        <pc:sldMkLst>
          <pc:docMk/>
          <pc:sldMk cId="1266906015" sldId="258"/>
        </pc:sldMkLst>
      </pc:sldChg>
      <pc:sldChg chg="modNotesTx">
        <pc:chgData name="游婷婷" userId="abd4b459-e84e-42a3-a3eb-bac8d9685694" providerId="ADAL" clId="{2FF53824-5AB8-744E-8F73-B82579DA11BB}" dt="2024-09-28T12:22:49.243" v="67" actId="20577"/>
        <pc:sldMkLst>
          <pc:docMk/>
          <pc:sldMk cId="3071309996" sldId="260"/>
        </pc:sldMkLst>
      </pc:sldChg>
      <pc:sldChg chg="modNotesTx">
        <pc:chgData name="游婷婷" userId="abd4b459-e84e-42a3-a3eb-bac8d9685694" providerId="ADAL" clId="{2FF53824-5AB8-744E-8F73-B82579DA11BB}" dt="2024-09-28T11:45:35.433" v="10" actId="20577"/>
        <pc:sldMkLst>
          <pc:docMk/>
          <pc:sldMk cId="319429230" sldId="261"/>
        </pc:sldMkLst>
      </pc:sldChg>
      <pc:sldChg chg="modNotesTx">
        <pc:chgData name="游婷婷" userId="abd4b459-e84e-42a3-a3eb-bac8d9685694" providerId="ADAL" clId="{2FF53824-5AB8-744E-8F73-B82579DA11BB}" dt="2024-09-28T11:46:01.565" v="13" actId="20577"/>
        <pc:sldMkLst>
          <pc:docMk/>
          <pc:sldMk cId="3569201917" sldId="262"/>
        </pc:sldMkLst>
      </pc:sldChg>
      <pc:sldChg chg="modNotesTx">
        <pc:chgData name="游婷婷" userId="abd4b459-e84e-42a3-a3eb-bac8d9685694" providerId="ADAL" clId="{2FF53824-5AB8-744E-8F73-B82579DA11BB}" dt="2024-09-28T11:46:26.745" v="26" actId="20577"/>
        <pc:sldMkLst>
          <pc:docMk/>
          <pc:sldMk cId="1890468354" sldId="263"/>
        </pc:sldMkLst>
      </pc:sldChg>
      <pc:sldChg chg="modNotesTx">
        <pc:chgData name="游婷婷" userId="abd4b459-e84e-42a3-a3eb-bac8d9685694" providerId="ADAL" clId="{2FF53824-5AB8-744E-8F73-B82579DA11BB}" dt="2024-09-28T11:46:46.303" v="37" actId="20577"/>
        <pc:sldMkLst>
          <pc:docMk/>
          <pc:sldMk cId="2970000520" sldId="264"/>
        </pc:sldMkLst>
      </pc:sldChg>
      <pc:sldChg chg="modNotesTx">
        <pc:chgData name="游婷婷" userId="abd4b459-e84e-42a3-a3eb-bac8d9685694" providerId="ADAL" clId="{2FF53824-5AB8-744E-8F73-B82579DA11BB}" dt="2024-09-28T11:47:20.052" v="52" actId="20577"/>
        <pc:sldMkLst>
          <pc:docMk/>
          <pc:sldMk cId="3397326789" sldId="266"/>
        </pc:sldMkLst>
      </pc:sldChg>
      <pc:sldChg chg="modNotesTx">
        <pc:chgData name="游婷婷" userId="abd4b459-e84e-42a3-a3eb-bac8d9685694" providerId="ADAL" clId="{2FF53824-5AB8-744E-8F73-B82579DA11BB}" dt="2024-09-28T12:21:48.010" v="61" actId="20577"/>
        <pc:sldMkLst>
          <pc:docMk/>
          <pc:sldMk cId="3821514580" sldId="267"/>
        </pc:sldMkLst>
      </pc:sldChg>
    </pc:docChg>
  </pc:docChgLst>
  <pc:docChgLst>
    <pc:chgData name="游婷婷" userId="S::112598059@cc.ntut.edu.tw::abd4b459-e84e-42a3-a3eb-bac8d9685694" providerId="AD" clId="Web-{50A8664D-25B7-F68C-2F6F-798CADB3433E}"/>
    <pc:docChg chg="modSld">
      <pc:chgData name="游婷婷" userId="S::112598059@cc.ntut.edu.tw::abd4b459-e84e-42a3-a3eb-bac8d9685694" providerId="AD" clId="Web-{50A8664D-25B7-F68C-2F6F-798CADB3433E}" dt="2024-09-28T12:30:05.277" v="0" actId="1076"/>
      <pc:docMkLst>
        <pc:docMk/>
      </pc:docMkLst>
      <pc:sldChg chg="modSp">
        <pc:chgData name="游婷婷" userId="S::112598059@cc.ntut.edu.tw::abd4b459-e84e-42a3-a3eb-bac8d9685694" providerId="AD" clId="Web-{50A8664D-25B7-F68C-2F6F-798CADB3433E}" dt="2024-09-28T12:30:05.277" v="0" actId="1076"/>
        <pc:sldMkLst>
          <pc:docMk/>
          <pc:sldMk cId="514662720" sldId="256"/>
        </pc:sldMkLst>
        <pc:picChg chg="mod">
          <ac:chgData name="游婷婷" userId="S::112598059@cc.ntut.edu.tw::abd4b459-e84e-42a3-a3eb-bac8d9685694" providerId="AD" clId="Web-{50A8664D-25B7-F68C-2F6F-798CADB3433E}" dt="2024-09-28T12:30:05.277" v="0" actId="1076"/>
          <ac:picMkLst>
            <pc:docMk/>
            <pc:sldMk cId="514662720" sldId="256"/>
            <ac:picMk id="4" creationId="{69E5AD48-6EA3-FDF6-D51C-5E3DA459F8E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B8860-79C8-4FFB-9527-CB9ADADF848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74B06-6305-41D2-9A4E-3360E6C5F4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3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大家好，今天來分享職場故事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https://www.istockphoto.com/video/animated-workflow-4k-video-workflow-outline-icon-for-mobile-apps-and-web-usage-gm1314931114-403031686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861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https://pixabay.com/videos/breakfast-cooking-food-meal-169349/</a:t>
            </a:r>
          </a:p>
          <a:p>
            <a:endParaRPr lang="en-US" altLang="zh-TW"/>
          </a:p>
          <a:p>
            <a:r>
              <a:rPr lang="zh-TW" altLang="en-US"/>
              <a:t>正當我以為自己終於走上正軌時，餐廳突然接到大量訂單，而我負責的那道菜竟然出現了失誤，火候沒有掌握好，導致菜餚口感不佳。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56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https://pixabay.com/videos/heartbroken-upset-sorrow-187519/</a:t>
            </a:r>
          </a:p>
          <a:p>
            <a:r>
              <a:rPr lang="zh-TW" altLang="en-US"/>
              <a:t>這次失誤讓我感到十分挫折，擔心自己無法勝任更高的挑戰。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936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https://pixabay.com/videos/office-business-contemporary-137264/</a:t>
            </a:r>
          </a:p>
          <a:p>
            <a:r>
              <a:rPr lang="zh-TW" altLang="en-US"/>
              <a:t>但是，主廚並沒有責怪我，而是告訴我，廚師的成長過程中，犯錯是不可避免的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640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https://pixabay.com/videos/man-idea-light-bulb-success-87515/</a:t>
            </a:r>
          </a:p>
          <a:p>
            <a:endParaRPr lang="en-US" altLang="zh-TW"/>
          </a:p>
          <a:p>
            <a:r>
              <a:rPr lang="zh-TW" altLang="en-US"/>
              <a:t>他讓我重新調整心態，告訴我真正的廚師不是不犯錯，而是知道如何面對和解決問題。這段話給了我很大的啟發。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214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https://pixabay.com/videos/walk-running-human-corridor-3d-84696/</a:t>
            </a:r>
          </a:p>
          <a:p>
            <a:r>
              <a:rPr lang="zh-TW" altLang="en-US"/>
              <a:t>自從那天開始，我不再畏懼失敗，而是積極面對每一個挑戰。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932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https://pixabay.com/videos/cooking-prawn-in-sauce-food-11657/</a:t>
            </a:r>
          </a:p>
          <a:p>
            <a:r>
              <a:rPr lang="zh-TW" altLang="en-US"/>
              <a:t>經過不斷的努力和改進，我的烹飪技藝逐漸提升，最終能夠獨立完成工作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395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https://www.istockphoto.com/video/a-child-plays-with-a-paper-plane-near-the-window-of-the-house-during-sunset-gm1473735114-503790417?cid=IS&amp;clickid=UBXwNiydNxyKWB6wg5zJG01PUkCyafzm5VlmUo0&amp;irpid=51471</a:t>
            </a:r>
          </a:p>
          <a:p>
            <a:r>
              <a:rPr lang="zh-TW" altLang="en-US"/>
              <a:t>我深信這段打工的經歷讓我變得更加堅韌，也增強了我追逐夢想的信心。以上是我的職場故事，謝謝大家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409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https://www.istockphoto.com/video/animated-clear-goals-linear-icon-gm1468519077-499999686</a:t>
            </a:r>
          </a:p>
          <a:p>
            <a:r>
              <a:rPr lang="zh-TW" altLang="en-US"/>
              <a:t>我是一名高中生，從小，我的目標是成為一名專業廚師，開一家屬於自己的餐廳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83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https://www.istockphoto.com/video/cook-sprinkling-salt-on-skillet-gm1162153594-318671170</a:t>
            </a:r>
          </a:p>
          <a:p>
            <a:r>
              <a:rPr lang="zh-TW" altLang="en-US"/>
              <a:t>為了實現這個夢想，開始在當地餐廳打工，想要學習真正的廚藝技巧。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15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https://www.istockphoto.com/video/modern-kitchen-and-busy-chefs-time-lapse-gm472108486-64214343?cid=IS&amp;clickid=UBXwNiydNxyKWB6wg5zJG01PUkCyaI3v5VlmUo0&amp;irpid=51471</a:t>
            </a:r>
          </a:p>
          <a:p>
            <a:r>
              <a:rPr lang="zh-TW" altLang="en-US"/>
              <a:t>然而，現實比我想的還要複雜。餐廳的運作節奏非常快，而我在廚房裡總是顯得手忙腳亂，時不時還會出錯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06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https://www.istockphoto.com/en/video/distressed-latin-woman-feeling-worried-and-stressed-while-looking-through-a-window-gm1536405931-525481083</a:t>
            </a:r>
          </a:p>
          <a:p>
            <a:r>
              <a:rPr lang="zh-TW" altLang="en-US"/>
              <a:t>這讓我感到十分挫折，懷疑自己是否適合當廚師。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969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https://www.videvo.net/video/close-up-view-of-latin-manaayens-hands-writing-in-the-notebook-in-recording-studio/1113464/#rs=video-box</a:t>
            </a:r>
          </a:p>
          <a:p>
            <a:endParaRPr lang="en-US" altLang="zh-TW"/>
          </a:p>
          <a:p>
            <a:r>
              <a:rPr lang="zh-TW" altLang="en-US"/>
              <a:t>但我並沒有放棄。我主動向餐廳的主廚請教，開始每天記錄自己的工作流程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10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https://www.videvo.net/video/close-up-view-of-two-hands-chopping-garlic-with-a-knife-on-a-kitchen-board-on-the-countertop/1114970/#rs=video-box</a:t>
            </a:r>
          </a:p>
          <a:p>
            <a:endParaRPr lang="en-US" altLang="zh-TW"/>
          </a:p>
          <a:p>
            <a:r>
              <a:rPr lang="zh-TW" altLang="en-US"/>
              <a:t>並利用業餘時間觀看烹飪影片，反覆練習切菜、煮飯等基礎技術。每次犯錯後，我都會分析原因，努力改進。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49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https://pixabay.com/videos/chop-vegetables-food-cooking-11638/</a:t>
            </a:r>
          </a:p>
          <a:p>
            <a:endParaRPr lang="en-US" altLang="zh-TW"/>
          </a:p>
          <a:p>
            <a:r>
              <a:rPr lang="zh-TW" altLang="en-US"/>
              <a:t>隨著時間的推移，我開始跟上餐廳的節奏，廚房裡的工作也越來越熟悉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085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https://pixabay.com/videos/pasta-food-pastas-eat-nutrition-33256/</a:t>
            </a:r>
          </a:p>
          <a:p>
            <a:r>
              <a:rPr lang="zh-TW" altLang="en-US"/>
              <a:t>終於有一天，主廚讓我負責一道菜的獨立製作，那一刻，我感覺自己離夢想更近了一步。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4B06-6305-41D2-9A4E-3360E6C5F44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01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F8900-80D0-956F-F5AC-DF495598F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9E0BBF-A572-09A8-E22A-BC5DD2711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DA610B-78CF-E5C8-7B25-178E261C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3901E2-2CA2-7F5E-95D2-624C74843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0C10A4-AA69-26E7-7EFC-EB62B572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819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C52EC-6B09-7465-C6AA-ED550A8B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4462C97-57CB-FC61-7BEF-20BC56CA3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6C3214-D5BE-E5C3-72B3-C2B4EDB36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A8B9B6-D202-79D2-F679-10856BE2E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9ADD73-9012-B7EE-C66D-844AF06B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80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DBE41F4-C6D4-02AA-9F4E-9C5BCBC91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59E0C8-CF89-7232-81C5-7D48580B7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8459A5-D3D6-ADBC-A3DB-C21A199D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5D7148-E906-FB24-3491-C099DCF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4B879-9AA9-73E3-ABB3-35684826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12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411AC-F1E7-3A10-0C18-7F3A7FDB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04085B-13C9-811C-83D6-21F956D0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CCBDE7-8579-79A8-0D75-F14386EF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C2EED6-1DA3-F8DE-8D2C-1512FCF9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C7E5F0-B68A-5DF9-57B7-76271159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6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7FD74-6EC4-3954-23B6-2A426BF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D1DEF2-CBC4-DF34-8B3E-A5689629A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8EC24B-24C9-3D83-2FFC-F4046B36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7896F8-E7C4-E1D1-D261-A162AE3D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51281A-7E48-9E37-F5DA-0EDB994C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125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C4F5C-1C70-BE8C-6CFB-F5D30ED4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E3E3DD-6AE9-3EBB-B7A4-3C118BE46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7B0132-A4DE-2F98-3D85-8F2586E7F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09BFA2-CBE7-108F-72A0-0A12A5F8E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7D2D42-9BCD-1895-69C5-476860AE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717669-E3A5-81D2-A21B-44F946E3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50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E611BE-F6D2-A545-7EF8-7A5DCF96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1B58FB-C850-C6AC-25C6-2FDB9F8D5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8A6395-BBC7-8CBC-497F-695BC0AD1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CE0A823-5CE6-638C-BE86-5BB5382A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5CBF961-B0E0-3615-0654-2BFE6199D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3DCD0B-0A8C-7AE6-4EA1-239F50DD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DA5863D-D340-30C4-7F32-1710F9C5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6181500-203E-954B-1F14-97D61446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2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84CB4E-17AF-36E3-D3E3-3D0C935C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D9911F1-3620-8F0C-FF90-D31DF9A9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66F8510-EE14-6292-3C0F-9DCC158D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82CF69-0E03-AA88-A44E-BDE8F9C4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71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6D42EDD-52A8-141B-8209-E650997EC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7ECE8CF-4A30-01AE-45FE-73F8D24F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93C00C-BD5C-14FC-2CAE-C2471BD2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95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220E5-C739-9CAA-9A21-69D182C4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53440-14A8-D23D-8B10-14D13CBE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B70F7F-6C61-D1AB-452C-1E2251A72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193F88-8B68-1E23-302F-EF058BDD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252DBB-ADA6-D3E5-3CD0-9F100621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E72B71-3730-9ED9-FCF6-2BF5BE2B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75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D6BA3-0259-CC81-3AF9-001194545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F60B3E5-FD02-1BE2-229F-BD6A8944E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FC582D-CB52-CBC2-15A8-45CCC1A9C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F363D9C-8003-BDAA-C768-50D29217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0D4E86-DCEC-5147-E4C9-DB2024C4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3C556D-87DF-5F23-58F3-181327D8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35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E21E9B2-D1C9-E8E1-11C0-1143B6B5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289691-646F-7F3B-2D44-B13E50CE6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81D840-E826-BCB8-B15F-581F8DD7C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D6D7FD-7719-42FD-A6C2-199DE4EF87C9}" type="datetimeFigureOut">
              <a:rPr lang="zh-TW" altLang="en-US" smtClean="0"/>
              <a:t>2024/9/28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2769FE-5803-A058-D235-05778D1D2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D2EB7A-A8E2-07B6-9C3D-723AAF3B3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A636ED-749B-4263-911E-F6CE1872F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38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314931114-640_adpp_is">
            <a:hlinkClick r:id="" action="ppaction://media"/>
            <a:extLst>
              <a:ext uri="{FF2B5EF4-FFF2-40B4-BE49-F238E27FC236}">
                <a16:creationId xmlns:a16="http://schemas.microsoft.com/office/drawing/2014/main" id="{69E5AD48-6EA3-FDF6-D51C-5E3DA459F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1684" b="-11684"/>
          <a:stretch/>
        </p:blipFill>
        <p:spPr>
          <a:xfrm>
            <a:off x="0" y="1712929"/>
            <a:ext cx="1219200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FFA2605-7ECC-3725-2937-C7177A59B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22350"/>
            <a:ext cx="9144000" cy="2387600"/>
          </a:xfrm>
        </p:spPr>
        <p:txBody>
          <a:bodyPr/>
          <a:lstStyle/>
          <a:p>
            <a:r>
              <a:rPr lang="zh-TW" altLang="en-US"/>
              <a:t>職場故事</a:t>
            </a:r>
            <a:r>
              <a:rPr lang="en-US" altLang="zh-TW"/>
              <a:t>(</a:t>
            </a:r>
            <a:r>
              <a:rPr lang="en-US" altLang="zh-TW" err="1"/>
              <a:t>Animaze</a:t>
            </a:r>
            <a:r>
              <a:rPr lang="en-US" altLang="zh-TW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662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9349-841069126_tiny">
            <a:hlinkClick r:id="" action="ppaction://media"/>
            <a:extLst>
              <a:ext uri="{FF2B5EF4-FFF2-40B4-BE49-F238E27FC236}">
                <a16:creationId xmlns:a16="http://schemas.microsoft.com/office/drawing/2014/main" id="{1B98FB6C-EC18-1145-8FD0-F56508E6A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47800"/>
            <a:ext cx="8398933" cy="47244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7DB7EED-A959-6598-4466-944338BFBAF7}"/>
              </a:ext>
            </a:extLst>
          </p:cNvPr>
          <p:cNvSpPr txBox="1"/>
          <p:nvPr/>
        </p:nvSpPr>
        <p:spPr>
          <a:xfrm>
            <a:off x="323850" y="3810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/>
              <a:t>5.</a:t>
            </a:r>
            <a:r>
              <a:rPr lang="zh-TW" altLang="en-US" sz="5400"/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397326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87519-880665414_tiny">
            <a:hlinkClick r:id="" action="ppaction://media"/>
            <a:extLst>
              <a:ext uri="{FF2B5EF4-FFF2-40B4-BE49-F238E27FC236}">
                <a16:creationId xmlns:a16="http://schemas.microsoft.com/office/drawing/2014/main" id="{E1449A04-AE24-7DCB-C655-3F16FC57B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95387"/>
            <a:ext cx="8136468" cy="45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14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7264-766326227_tiny">
            <a:hlinkClick r:id="" action="ppaction://media"/>
            <a:extLst>
              <a:ext uri="{FF2B5EF4-FFF2-40B4-BE49-F238E27FC236}">
                <a16:creationId xmlns:a16="http://schemas.microsoft.com/office/drawing/2014/main" id="{B5F62946-75C4-1423-1389-4215C346F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1409700"/>
            <a:ext cx="7924800" cy="44577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C5F7562-5228-6E5F-F819-B91D27D4B0E8}"/>
              </a:ext>
            </a:extLst>
          </p:cNvPr>
          <p:cNvSpPr txBox="1"/>
          <p:nvPr/>
        </p:nvSpPr>
        <p:spPr>
          <a:xfrm>
            <a:off x="0" y="275630"/>
            <a:ext cx="440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/>
              <a:t>6.</a:t>
            </a:r>
            <a:r>
              <a:rPr lang="zh-TW" altLang="en-US" sz="5400"/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4232986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7515-602317585_medium">
            <a:hlinkClick r:id="" action="ppaction://media"/>
            <a:extLst>
              <a:ext uri="{FF2B5EF4-FFF2-40B4-BE49-F238E27FC236}">
                <a16:creationId xmlns:a16="http://schemas.microsoft.com/office/drawing/2014/main" id="{A7C62985-353B-EAC7-393E-E671DF0577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52525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78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4696-586995491_small">
            <a:hlinkClick r:id="" action="ppaction://media"/>
            <a:extLst>
              <a:ext uri="{FF2B5EF4-FFF2-40B4-BE49-F238E27FC236}">
                <a16:creationId xmlns:a16="http://schemas.microsoft.com/office/drawing/2014/main" id="{794F70AF-A236-1371-CC60-2818A9870B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85900"/>
            <a:ext cx="7620000" cy="428625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894D2D4-B906-8944-C156-8E7991220275}"/>
              </a:ext>
            </a:extLst>
          </p:cNvPr>
          <p:cNvSpPr txBox="1"/>
          <p:nvPr/>
        </p:nvSpPr>
        <p:spPr>
          <a:xfrm>
            <a:off x="381000" y="400050"/>
            <a:ext cx="5353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/>
              <a:t>7.</a:t>
            </a:r>
            <a:r>
              <a:rPr lang="zh-TW" altLang="en-US" sz="5400"/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117125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657-231758747_small">
            <a:hlinkClick r:id="" action="ppaction://media"/>
            <a:extLst>
              <a:ext uri="{FF2B5EF4-FFF2-40B4-BE49-F238E27FC236}">
                <a16:creationId xmlns:a16="http://schemas.microsoft.com/office/drawing/2014/main" id="{10B090CF-3FC1-33E2-544E-E98BBB942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62049"/>
            <a:ext cx="8248650" cy="46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8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stockphoto-1473735114-640_adpp_is">
            <a:hlinkClick r:id="" action="ppaction://media"/>
            <a:extLst>
              <a:ext uri="{FF2B5EF4-FFF2-40B4-BE49-F238E27FC236}">
                <a16:creationId xmlns:a16="http://schemas.microsoft.com/office/drawing/2014/main" id="{B30D6964-CE3B-9497-EEF6-CEC838B312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371600"/>
            <a:ext cx="7687733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19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468519077-640_adpp_is">
            <a:hlinkClick r:id="" action="ppaction://media"/>
            <a:extLst>
              <a:ext uri="{FF2B5EF4-FFF2-40B4-BE49-F238E27FC236}">
                <a16:creationId xmlns:a16="http://schemas.microsoft.com/office/drawing/2014/main" id="{582A2919-9F7B-9BEB-DF8D-D6BDC713A7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05398" y="0"/>
            <a:ext cx="14497348" cy="8154573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F6A2713-4538-BFBA-0210-C3A9BF16DDE9}"/>
              </a:ext>
            </a:extLst>
          </p:cNvPr>
          <p:cNvSpPr txBox="1"/>
          <p:nvPr/>
        </p:nvSpPr>
        <p:spPr>
          <a:xfrm>
            <a:off x="0" y="381000"/>
            <a:ext cx="318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/>
              <a:t>1.</a:t>
            </a:r>
            <a:r>
              <a:rPr lang="zh-TW" altLang="en-US" sz="5400"/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70781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162153594-640_adpp_is">
            <a:hlinkClick r:id="" action="ppaction://media"/>
            <a:extLst>
              <a:ext uri="{FF2B5EF4-FFF2-40B4-BE49-F238E27FC236}">
                <a16:creationId xmlns:a16="http://schemas.microsoft.com/office/drawing/2014/main" id="{9A39E887-D6AD-C6DA-2F8B-26D2E50696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33355"/>
            <a:ext cx="7806915" cy="4391290"/>
          </a:xfrm>
        </p:spPr>
      </p:pic>
    </p:spTree>
    <p:extLst>
      <p:ext uri="{BB962C8B-B14F-4D97-AF65-F5344CB8AC3E}">
        <p14:creationId xmlns:p14="http://schemas.microsoft.com/office/powerpoint/2010/main" val="1266906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472108486-640_adpp_is">
            <a:hlinkClick r:id="" action="ppaction://media"/>
            <a:extLst>
              <a:ext uri="{FF2B5EF4-FFF2-40B4-BE49-F238E27FC236}">
                <a16:creationId xmlns:a16="http://schemas.microsoft.com/office/drawing/2014/main" id="{0B0E71ED-1472-C853-CED5-EA74CFAF82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52600"/>
            <a:ext cx="7315200" cy="4114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DE3AC0D-86EC-9E60-3D29-DBDE89B59451}"/>
              </a:ext>
            </a:extLst>
          </p:cNvPr>
          <p:cNvSpPr txBox="1"/>
          <p:nvPr/>
        </p:nvSpPr>
        <p:spPr>
          <a:xfrm>
            <a:off x="161925" y="373618"/>
            <a:ext cx="6115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5400"/>
              <a:t>2.</a:t>
            </a:r>
            <a:r>
              <a:rPr lang="zh-TW" altLang="en-US" sz="5400"/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071309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536405931-640_adpp_is">
            <a:hlinkClick r:id="" action="ppaction://media"/>
            <a:extLst>
              <a:ext uri="{FF2B5EF4-FFF2-40B4-BE49-F238E27FC236}">
                <a16:creationId xmlns:a16="http://schemas.microsoft.com/office/drawing/2014/main" id="{9A15FCE3-4C27-1CD8-FF5C-D327BB919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62050"/>
            <a:ext cx="8060267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9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13464_songwriter_notebook_composer_import62034b1c9fe53170491038720p5000br">
            <a:hlinkClick r:id="" action="ppaction://media"/>
            <a:extLst>
              <a:ext uri="{FF2B5EF4-FFF2-40B4-BE49-F238E27FC236}">
                <a16:creationId xmlns:a16="http://schemas.microsoft.com/office/drawing/2014/main" id="{E4BC48C3-658F-EFA2-BE5A-92ABEAF57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04950"/>
            <a:ext cx="7715250" cy="433982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D36EA34-C4BD-E023-0910-84BCE3FA24A7}"/>
              </a:ext>
            </a:extLst>
          </p:cNvPr>
          <p:cNvSpPr txBox="1"/>
          <p:nvPr/>
        </p:nvSpPr>
        <p:spPr>
          <a:xfrm>
            <a:off x="342900" y="381000"/>
            <a:ext cx="5124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/>
              <a:t>3.</a:t>
            </a:r>
            <a:r>
              <a:rPr lang="zh-TW" altLang="en-US" sz="5400"/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569201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14970_cooking_kitchen_food_import626263ce813e2759039440720p5000br">
            <a:hlinkClick r:id="" action="ppaction://media"/>
            <a:extLst>
              <a:ext uri="{FF2B5EF4-FFF2-40B4-BE49-F238E27FC236}">
                <a16:creationId xmlns:a16="http://schemas.microsoft.com/office/drawing/2014/main" id="{6900960D-837F-B7EC-4F3E-1E6F6038F1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64456"/>
            <a:ext cx="8039100" cy="45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68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638-231758689_small">
            <a:hlinkClick r:id="" action="ppaction://media"/>
            <a:extLst>
              <a:ext uri="{FF2B5EF4-FFF2-40B4-BE49-F238E27FC236}">
                <a16:creationId xmlns:a16="http://schemas.microsoft.com/office/drawing/2014/main" id="{EF83C78E-B4C9-6D8F-47EB-D6D0AF0D36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66850"/>
            <a:ext cx="8115300" cy="456485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129B6FE-ECAB-6513-54F9-3FB9790C998E}"/>
              </a:ext>
            </a:extLst>
          </p:cNvPr>
          <p:cNvSpPr txBox="1"/>
          <p:nvPr/>
        </p:nvSpPr>
        <p:spPr>
          <a:xfrm>
            <a:off x="171450" y="364629"/>
            <a:ext cx="4667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/>
              <a:t>4.</a:t>
            </a:r>
            <a:r>
              <a:rPr lang="zh-TW" altLang="en-US" sz="540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970000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3256-396487978_small">
            <a:hlinkClick r:id="" action="ppaction://media"/>
            <a:extLst>
              <a:ext uri="{FF2B5EF4-FFF2-40B4-BE49-F238E27FC236}">
                <a16:creationId xmlns:a16="http://schemas.microsoft.com/office/drawing/2014/main" id="{EB3DE2C3-036C-1F8D-A836-BF8D7F142D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71600"/>
            <a:ext cx="778933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8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佈景主題</vt:lpstr>
      <vt:lpstr>職場故事(Animaze)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職場故事(Animaze)</dc:title>
  <dc:creator>游婷婷</dc:creator>
  <cp:revision>1</cp:revision>
  <dcterms:created xsi:type="dcterms:W3CDTF">2024-09-28T08:53:30Z</dcterms:created>
  <dcterms:modified xsi:type="dcterms:W3CDTF">2024-09-28T12:30:44Z</dcterms:modified>
</cp:coreProperties>
</file>